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9" r:id="rId2"/>
    <p:sldId id="267" r:id="rId3"/>
    <p:sldId id="273" r:id="rId4"/>
    <p:sldId id="268" r:id="rId5"/>
    <p:sldId id="270" r:id="rId6"/>
    <p:sldId id="271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002" autoAdjust="0"/>
  </p:normalViewPr>
  <p:slideViewPr>
    <p:cSldViewPr snapToGrid="0" snapToObjects="1">
      <p:cViewPr>
        <p:scale>
          <a:sx n="59" d="100"/>
          <a:sy n="59" d="100"/>
        </p:scale>
        <p:origin x="-181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29BCB-B483-8547-AAB5-EFC7FA84083C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D5008-8E31-FC4A-A2B4-B07CFD71B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1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Which is easier to move?</a:t>
            </a:r>
          </a:p>
          <a:p>
            <a:endParaRPr lang="en-US" dirty="0" smtClean="0"/>
          </a:p>
          <a:p>
            <a:r>
              <a:rPr lang="en-US" dirty="0" smtClean="0"/>
              <a:t>Which is harder to move?</a:t>
            </a:r>
          </a:p>
          <a:p>
            <a:endParaRPr lang="en-US" dirty="0" smtClean="0"/>
          </a:p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67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/>
              <a:t>Which is easier to move?</a:t>
            </a:r>
          </a:p>
          <a:p>
            <a:r>
              <a:rPr lang="en-US" sz="1600" b="0" dirty="0" smtClean="0"/>
              <a:t>Pencil</a:t>
            </a:r>
          </a:p>
          <a:p>
            <a:endParaRPr lang="en-US" sz="1600" dirty="0" smtClean="0"/>
          </a:p>
          <a:p>
            <a:r>
              <a:rPr lang="en-US" sz="1600" b="1" dirty="0" smtClean="0"/>
              <a:t>Why?</a:t>
            </a:r>
          </a:p>
          <a:p>
            <a:r>
              <a:rPr lang="en-US" sz="1600" b="0" dirty="0" smtClean="0"/>
              <a:t>Light objects are easy to move, but heavy objects are harder (more difficult)  to move.</a:t>
            </a:r>
          </a:p>
          <a:p>
            <a:endParaRPr lang="en-US" sz="1600" b="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greater force is needed.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light objects, less force is needed.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 or pull?</a:t>
            </a:r>
          </a:p>
          <a:p>
            <a:r>
              <a:rPr lang="en-US" sz="1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</a:t>
            </a:r>
            <a:r>
              <a:rPr lang="en-US" sz="16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pick up</a:t>
            </a:r>
          </a:p>
          <a:p>
            <a:r>
              <a:rPr lang="en-US" sz="16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move away</a:t>
            </a:r>
          </a:p>
          <a:p>
            <a:r>
              <a:rPr lang="en-US" sz="16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 move toward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4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Which is easier to move?</a:t>
            </a:r>
          </a:p>
          <a:p>
            <a:r>
              <a:rPr lang="en-US" sz="1200" b="0" smtClean="0"/>
              <a:t>Pebble</a:t>
            </a:r>
            <a:endParaRPr lang="en-US" sz="1200" b="0" dirty="0" smtClean="0"/>
          </a:p>
          <a:p>
            <a:endParaRPr lang="en-US" sz="1200" dirty="0" smtClean="0"/>
          </a:p>
          <a:p>
            <a:r>
              <a:rPr lang="en-US" sz="1200" b="1" dirty="0" smtClean="0"/>
              <a:t>Why?</a:t>
            </a:r>
          </a:p>
          <a:p>
            <a:r>
              <a:rPr lang="en-US" sz="1200" b="0" dirty="0" smtClean="0"/>
              <a:t>Light objects are easy to move, but heavy objects are harder (more difficult)  to move.</a:t>
            </a:r>
          </a:p>
          <a:p>
            <a:endParaRPr lang="en-US" sz="1200" b="0" dirty="0" smtClean="0"/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greater force is needed.</a:t>
            </a:r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light objects, less force is needed.</a:t>
            </a:r>
          </a:p>
          <a:p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 or pull?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pick up (probably would not try to pick up an elephant)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move away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 move toward</a:t>
            </a:r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91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Which is easier to move?</a:t>
            </a:r>
          </a:p>
          <a:p>
            <a:r>
              <a:rPr lang="en-US" sz="1200" b="0" dirty="0" smtClean="0"/>
              <a:t>Beach ball</a:t>
            </a:r>
          </a:p>
          <a:p>
            <a:endParaRPr lang="en-US" sz="1200" dirty="0" smtClean="0"/>
          </a:p>
          <a:p>
            <a:r>
              <a:rPr lang="en-US" sz="1200" b="1" dirty="0" smtClean="0"/>
              <a:t>Why?</a:t>
            </a:r>
          </a:p>
          <a:p>
            <a:r>
              <a:rPr lang="en-US" sz="1200" b="0" dirty="0" smtClean="0"/>
              <a:t>Light objects are easy to move, but heavy objects are harder (more difficult)  to move.</a:t>
            </a:r>
          </a:p>
          <a:p>
            <a:endParaRPr lang="en-US" sz="1200" b="0" dirty="0" smtClean="0"/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greater force is needed.</a:t>
            </a:r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light objects, less force is needed.</a:t>
            </a:r>
          </a:p>
          <a:p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 or pull?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to roll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to kick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(beach ball only)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pick up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move away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 move toward</a:t>
            </a:r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5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Which is easier to move?</a:t>
            </a:r>
          </a:p>
          <a:p>
            <a:r>
              <a:rPr lang="en-US" sz="1200" b="0" dirty="0" smtClean="0"/>
              <a:t>Cat</a:t>
            </a:r>
          </a:p>
          <a:p>
            <a:endParaRPr lang="en-US" sz="1200" dirty="0" smtClean="0"/>
          </a:p>
          <a:p>
            <a:r>
              <a:rPr lang="en-US" sz="1200" b="1" dirty="0" smtClean="0"/>
              <a:t>Why?</a:t>
            </a:r>
          </a:p>
          <a:p>
            <a:r>
              <a:rPr lang="en-US" sz="1200" b="0" dirty="0" smtClean="0"/>
              <a:t>Light objects are easy to move, but heavy objects are harder (more difficult)  to move.</a:t>
            </a:r>
          </a:p>
          <a:p>
            <a:endParaRPr lang="en-US" sz="1200" b="0" dirty="0" smtClean="0"/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greater force is needed.</a:t>
            </a:r>
          </a:p>
          <a:p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light objects, less force is needed.</a:t>
            </a:r>
          </a:p>
          <a:p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 or pull?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pick up (probably would not try to pick up an elephant)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Push- move away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 move toward</a:t>
            </a:r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91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Which is easier to move?</a:t>
            </a:r>
          </a:p>
          <a:p>
            <a:r>
              <a:rPr lang="en-US" sz="1200" b="0" dirty="0" smtClean="0"/>
              <a:t>Short stack</a:t>
            </a:r>
          </a:p>
          <a:p>
            <a:endParaRPr lang="en-US" sz="1200" dirty="0" smtClean="0"/>
          </a:p>
          <a:p>
            <a:r>
              <a:rPr lang="en-US" sz="1200" b="1" dirty="0" smtClean="0"/>
              <a:t>Why?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books, the heavier the stack becomes. The heavier that stack becomes, the more force is needed to move the stack. 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if the individual books are light the combined weight adds up.</a:t>
            </a:r>
            <a:r>
              <a:rPr lang="en-US" dirty="0" smtClean="0">
                <a:effectLst/>
              </a:rPr>
              <a:t> </a:t>
            </a:r>
            <a:endParaRPr lang="en-US" sz="1200" b="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Force comes in different amounts. To make something move, sometimes you need a lot of force, sometimes just a little force.</a:t>
            </a:r>
            <a:r>
              <a:rPr lang="en-US" sz="1050" dirty="0" smtClean="0">
                <a:effectLst/>
              </a:rPr>
              <a:t> </a:t>
            </a:r>
          </a:p>
          <a:p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 or pull?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pick </a:t>
            </a:r>
            <a:r>
              <a:rPr lang="en-US" sz="1200" b="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</a:t>
            </a:r>
          </a:p>
          <a:p>
            <a:r>
              <a:rPr lang="en-US" sz="1200" b="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move away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Pull- move toward</a:t>
            </a:r>
            <a:endParaRPr lang="en-US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87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other examples can you think of?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5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8ACDB3CC-F982-40F9-8DD6-BCC9AFBF44BD}" type="datetime1">
              <a:rPr lang="en-US" smtClean="0"/>
              <a:pPr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71C1A-CAFA-43FD-A579-55B116A1448A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C03-21BF-4F6B-A3BE-29C937D452B1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867-0964-49C4-9DE5-8FBB189497BC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D5B8-D9C5-419F-913D-2186935717ED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952F-F888-4FB8-9CB7-51D5F02FA3C8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8DB32-6162-43C0-9325-230E0A9B0177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9B57-0E9E-4DE4-A7F5-9A169EF1CEE0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86C-0F1B-4333-B99B-B3B2B1F87225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7FCD9-7699-43D6-8D62-436E2DD234FF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610FC3EB-42FB-4C38-8CAE-7A1293B83421}" type="datetime1">
              <a:rPr lang="en-US" smtClean="0"/>
              <a:pPr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isorthat_logo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03" t="27402" r="16892" b="32523"/>
          <a:stretch/>
        </p:blipFill>
        <p:spPr>
          <a:xfrm>
            <a:off x="1399316" y="1814664"/>
            <a:ext cx="6200053" cy="274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72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ri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7656" y="136630"/>
            <a:ext cx="5175811" cy="3442084"/>
          </a:xfrm>
          <a:prstGeom prst="rect">
            <a:avLst/>
          </a:prstGeom>
        </p:spPr>
      </p:pic>
      <p:pic>
        <p:nvPicPr>
          <p:cNvPr id="7" name="Picture 6" descr="penci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609" y="3866578"/>
            <a:ext cx="5435168" cy="2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94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60320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571" y="4369318"/>
            <a:ext cx="1788125" cy="1194318"/>
          </a:xfrm>
          <a:prstGeom prst="rect">
            <a:avLst/>
          </a:prstGeom>
        </p:spPr>
      </p:pic>
      <p:pic>
        <p:nvPicPr>
          <p:cNvPr id="7" name="Picture 6" descr="160320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04394" flipV="1">
            <a:off x="843601" y="1575746"/>
            <a:ext cx="4790175" cy="31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02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ch_Ball_PNG_Vector_Clipa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79" y="538093"/>
            <a:ext cx="3449841" cy="3457250"/>
          </a:xfrm>
          <a:prstGeom prst="rect">
            <a:avLst/>
          </a:prstGeom>
        </p:spPr>
      </p:pic>
      <p:pic>
        <p:nvPicPr>
          <p:cNvPr id="3" name="Picture 2" descr="bowling b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5816" y="3120938"/>
            <a:ext cx="3235370" cy="32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45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pha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784" y="207186"/>
            <a:ext cx="6120791" cy="6120791"/>
          </a:xfrm>
          <a:prstGeom prst="rect">
            <a:avLst/>
          </a:prstGeom>
        </p:spPr>
      </p:pic>
      <p:pic>
        <p:nvPicPr>
          <p:cNvPr id="3" name="Picture 2" descr="ca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42" y="4089510"/>
            <a:ext cx="2130442" cy="213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20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ck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4733" y="1100372"/>
            <a:ext cx="6372276" cy="459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00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578" y="1291424"/>
            <a:ext cx="6524669" cy="38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75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Sketchbook.thmx</Template>
  <TotalTime>463</TotalTime>
  <Words>411</Words>
  <Application>Microsoft Macintosh PowerPoint</Application>
  <PresentationFormat>On-screen Show (4:3)</PresentationFormat>
  <Paragraphs>79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Sketchbook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Sanford Underground Research Facility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Push Pull Move</dc:title>
  <dc:creator>Education Outreach</dc:creator>
  <cp:lastModifiedBy>Education Outreach</cp:lastModifiedBy>
  <cp:revision>32</cp:revision>
  <dcterms:created xsi:type="dcterms:W3CDTF">2019-12-19T19:15:36Z</dcterms:created>
  <dcterms:modified xsi:type="dcterms:W3CDTF">2020-06-01T15:04:04Z</dcterms:modified>
</cp:coreProperties>
</file>