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6093"/>
  </p:normalViewPr>
  <p:slideViewPr>
    <p:cSldViewPr snapToGrid="0">
      <p:cViewPr varScale="1">
        <p:scale>
          <a:sx n="95" d="100"/>
          <a:sy n="95" d="100"/>
        </p:scale>
        <p:origin x="19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lf Ball Mystery Compressed">
            <a:hlinkClick r:id="" action="ppaction://media"/>
            <a:extLst>
              <a:ext uri="{FF2B5EF4-FFF2-40B4-BE49-F238E27FC236}">
                <a16:creationId xmlns:a16="http://schemas.microsoft.com/office/drawing/2014/main" id="{821036B9-A028-09A9-C330-4E8C60C3D7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Mesh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Dahl</dc:creator>
  <cp:lastModifiedBy>Julie Dahl</cp:lastModifiedBy>
  <cp:revision>2</cp:revision>
  <dcterms:created xsi:type="dcterms:W3CDTF">2024-03-08T16:51:32Z</dcterms:created>
  <dcterms:modified xsi:type="dcterms:W3CDTF">2024-03-08T16:52:15Z</dcterms:modified>
</cp:coreProperties>
</file>