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6093"/>
  </p:normalViewPr>
  <p:slideViewPr>
    <p:cSldViewPr snapToGrid="0">
      <p:cViewPr varScale="1">
        <p:scale>
          <a:sx n="95" d="100"/>
          <a:sy n="95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3/7/24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81F44-D717-17FF-42EE-950BA535A0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Forest Plants and Animals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9BA72-8CA2-133F-5377-BEC4BAF56D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Creature Feature- Lesson 2</a:t>
            </a:r>
          </a:p>
        </p:txBody>
      </p:sp>
    </p:spTree>
    <p:extLst>
      <p:ext uri="{BB962C8B-B14F-4D97-AF65-F5344CB8AC3E}">
        <p14:creationId xmlns:p14="http://schemas.microsoft.com/office/powerpoint/2010/main" val="4252599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  <a:solidFill>
            <a:srgbClr val="714C42"/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FADDEF-2C10-4B0B-868E-6A655B67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538CCE"/>
            </a:solidFill>
            <a:miter lim="800000"/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eer and other animals in a forest&#10;&#10;Description automatically generated">
            <a:extLst>
              <a:ext uri="{FF2B5EF4-FFF2-40B4-BE49-F238E27FC236}">
                <a16:creationId xmlns:a16="http://schemas.microsoft.com/office/drawing/2014/main" id="{5CE77E16-53AC-13B1-5F2F-4082F4D2D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79" r="1" b="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735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</TotalTime>
  <Words>8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MS Shell Dlg 2</vt:lpstr>
      <vt:lpstr>Wingdings</vt:lpstr>
      <vt:lpstr>Wingdings 3</vt:lpstr>
      <vt:lpstr>Madison</vt:lpstr>
      <vt:lpstr>Forest Plants and Animals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Forest Plants and Animals</dc:title>
  <dc:creator>Julie Dahl</dc:creator>
  <cp:lastModifiedBy>Julie Dahl</cp:lastModifiedBy>
  <cp:revision>1</cp:revision>
  <dcterms:created xsi:type="dcterms:W3CDTF">2024-03-07T19:15:29Z</dcterms:created>
  <dcterms:modified xsi:type="dcterms:W3CDTF">2024-03-07T19:17:03Z</dcterms:modified>
</cp:coreProperties>
</file>