
<file path=[Content_Types].xml><?xml version="1.0" encoding="utf-8"?>
<Types xmlns="http://schemas.openxmlformats.org/package/2006/content-types">
  <Default ContentType="application/xml" Extension="xml"/>
  <Default ContentType="image/jpeg" Extension="jpeg"/>
  <Default ContentType="image/jpeg" Extension="jpg"/>
  <Default ContentType="application/vnd.openxmlformats-package.relationships+xml" Extension="rels"/>
  <Default ContentType="image/gif" Extension="gif"/>
  <Default ContentType="application/vnd.openxmlformats-officedocument.presentationml.printerSettings" Extension="bin"/>
  <Default ContentType="image/png" Extension="pn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1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7D3EA-4148-F547-8B44-9A38357C4337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08767-7F5B-1746-B660-00EEC404C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21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are they used?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each type of ramp, decide if they are used to cause things move fast or slow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08767-7F5B-1746-B660-00EEC404CD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1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08767-7F5B-1746-B660-00EEC404CD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6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8F1B69E8-23E9-4C1F-AA2B-3C5BA6EDBEAE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Ramps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06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kateboard ram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" y="-2621"/>
            <a:ext cx="9141778" cy="686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73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ck trai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396" y="0"/>
            <a:ext cx="12585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4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eelchair-Ramp-Ima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9123" y="0"/>
            <a:ext cx="9580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0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irplan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39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at ram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89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at ramp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67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ading ram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73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ving truck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3303" y="-221523"/>
            <a:ext cx="11341194" cy="70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37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yground 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2654" y="-531657"/>
            <a:ext cx="9236654" cy="78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64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o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3361" y="0"/>
            <a:ext cx="9601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95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owboard ram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808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37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17</TotalTime>
  <Words>27</Words>
  <Application>Microsoft Macintosh PowerPoint</Application>
  <PresentationFormat>On-screen Show (4:3)</PresentationFormat>
  <Paragraphs>6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Sky</vt:lpstr>
      <vt:lpstr>Ramps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Sanford Underground Research Facility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Ramps</dc:title>
  <dc:creator>Education Outreach</dc:creator>
  <cp:lastModifiedBy>Education Outreach</cp:lastModifiedBy>
  <cp:revision>4</cp:revision>
  <dcterms:created xsi:type="dcterms:W3CDTF">2020-05-29T22:47:31Z</dcterms:created>
  <dcterms:modified xsi:type="dcterms:W3CDTF">2020-06-01T15:09:56Z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2800128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S10.2.0</vt:lpwstr>
  </property>
</Properties>
</file>