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9" r:id="rId1"/>
  </p:sldMasterIdLst>
  <p:sldIdLst>
    <p:sldId id="256" r:id="rId2"/>
    <p:sldId id="260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8"/>
    <p:restoredTop sz="94645"/>
  </p:normalViewPr>
  <p:slideViewPr>
    <p:cSldViewPr snapToGrid="0">
      <p:cViewPr varScale="1">
        <p:scale>
          <a:sx n="113" d="100"/>
          <a:sy n="113" d="100"/>
        </p:scale>
        <p:origin x="7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6847D-1CF6-46BA-B46B-48BED0604A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 cap="all" spc="1500" baseline="0">
                <a:latin typeface="+mj-lt"/>
                <a:ea typeface="Source Sans Pro SemiBold" panose="020B0603030403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B4F5A5-C931-4A4C-B6B1-EF4C95965B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cap="all" spc="4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grpSp>
        <p:nvGrpSpPr>
          <p:cNvPr id="7" name="Graphic 185">
            <a:extLst>
              <a:ext uri="{FF2B5EF4-FFF2-40B4-BE49-F238E27FC236}">
                <a16:creationId xmlns:a16="http://schemas.microsoft.com/office/drawing/2014/main" id="{8A351602-3772-4279-B0D3-A523F6F6EAB3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5AAAA75-5FFB-4C07-AD4A-3146773E6CDD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479895E-3847-44BB-8404-28F14219FB70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0E02F68-8149-4236-8D9F-6B550F78B932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56FCAAB-F073-4561-A484-42C7DD10DC26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CF8DB94-87A3-43E9-9BBB-301CFF0FB05B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DE4AEC-B6E4-439C-B716-EBE3D4D1D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0F569-AC90-44EB-9EF4-4E5C2F5D823C}" type="datetime1">
              <a:rPr lang="en-US" smtClean="0"/>
              <a:t>4/10/24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78BC18-102E-45BF-8FEA-801E9C59D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A8BF5F-B1F8-461F-9B3D-7D50D0242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D6BF779-0B8C-4CC2-9268-9506AD0C5331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351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3A871-D377-4EC0-9ACF-86842F01E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D53202-92A9-45A3-B812-777DB9578B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7" name="Graphic 185">
            <a:extLst>
              <a:ext uri="{FF2B5EF4-FFF2-40B4-BE49-F238E27FC236}">
                <a16:creationId xmlns:a16="http://schemas.microsoft.com/office/drawing/2014/main" id="{7196FB0C-3A9D-4892-90C9-21F3459AAD9E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6938C96-CF0F-4B69-A695-913F11BFC6F0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CA7E6BB-6B60-4BF5-9D3E-A3FE782EF5B0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F693EDA-57B3-4AEB-863B-B198C2A5A8E3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3A04A96-045F-4B6E-AEEE-11A2FA01B4FC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FB357DC-5AD3-44F4-879B-5AD6B18AC36F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2CA47F-83AD-4BE3-AC2F-6C17883F7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A7D41-E8B7-4A0B-B861-3EC4AE88917D}" type="datetime1">
              <a:rPr lang="en-US" smtClean="0"/>
              <a:t>4/10/24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118A72-3200-4597-A9C5-0D9ECFF3E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70055A-71D4-49B4-8A8F-19AFDB84E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B0E5D27-C447-432F-982D-B60FDD6F34AD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996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C59DBB-9256-464D-8A6A-8BDA71541D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25E310-E6CB-4838-8E9B-B288DA5527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7" name="Graphic 185">
            <a:extLst>
              <a:ext uri="{FF2B5EF4-FFF2-40B4-BE49-F238E27FC236}">
                <a16:creationId xmlns:a16="http://schemas.microsoft.com/office/drawing/2014/main" id="{BCF412A8-E798-47AD-ABD9-98D76A55D30B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70160C5-475D-401A-AEE2-2C04E99A1518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7CC7CE9-9C7F-49C2-8609-47BF523390F5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26FD5F1-978C-45AF-9086-D5DBE1F01681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873AB1C-723A-4FB4-9B23-65BAF5074833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1DE5510-5094-4FA4-96E5-AD4841D1C38A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CE2202-679F-48B0-B2DD-F6F547112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4823-0B19-4B4E-A643-7A3B0A3D24D6}" type="datetime1">
              <a:rPr lang="en-US" smtClean="0"/>
              <a:t>4/10/24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7BC83D-E4C0-49E1-ADA1-1AF403984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BF211E-B2EA-4CDC-9E84-B68983949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FE2F5FD-5D31-4C1D-82F8-93624C7B0A3C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319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88500-1605-41EA-A15F-9B79DF7E4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14AC8-25A5-4D7F-BF23-CB20AA2ECF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8" name="Graphic 185">
            <a:extLst>
              <a:ext uri="{FF2B5EF4-FFF2-40B4-BE49-F238E27FC236}">
                <a16:creationId xmlns:a16="http://schemas.microsoft.com/office/drawing/2014/main" id="{8997F1B7-1EE7-4EA5-A5A4-866F9A810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5E13483-2FB6-4753-8402-06FDC3498E06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8F0DF22-F640-4002-B783-DF1C6A9473F6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C2787B8-7984-4332-B611-D3D3DE898FE0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AF3646C-B3D7-4F57-8FD2-CD93CEB39214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65FA7DA-93A0-43A4-834C-0F1BB9806A8C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995D22-0146-4DE2-9E78-4C00333D4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D79EF-17C8-45D8-9866-DAF5723FC604}" type="datetime1">
              <a:rPr lang="en-US" smtClean="0"/>
              <a:t>4/10/24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59717A-A1FE-485D-AFFF-2C7026C71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6DB88B-64CF-4100-8F07-D191DD793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04332FF-8349-42A5-B5C8-5EE3825CE252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103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BFE6C-EBF1-47DE-8468-E7125172B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104992-D139-48DC-BCCE-D71EA23CA2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7" name="Graphic 185">
            <a:extLst>
              <a:ext uri="{FF2B5EF4-FFF2-40B4-BE49-F238E27FC236}">
                <a16:creationId xmlns:a16="http://schemas.microsoft.com/office/drawing/2014/main" id="{A8C5E768-0E62-4DE7-A0AF-93121DA8439E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402845F-9E8A-41E1-B051-1AAA46C997A2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A45C410-5FD0-4339-A3BC-A865DE4190AF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7B0B703-8BA8-483C-A433-C44C809687DE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CCFA03D-B879-419B-88B9-F4F3645C8AF5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6B0260A-6B2D-4F54-8614-60BC3103E166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1AB8F6-0796-47E9-B1D4-760B7CCFC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C2ADC-3680-4013-A757-E4663495DB98}" type="datetime1">
              <a:rPr lang="en-US" smtClean="0"/>
              <a:t>4/10/24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886FC0-7327-44D9-B689-0AE73FD25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9D265-BFBA-4C93-9B1A-B9483AE6B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64F5FEB-DE92-47DA-8C46-DC088E8960A4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035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637BE-B22F-40EE-94F0-04549BC56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71582-4BAF-4211-AD4A-476ED6EB11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9DCF6B-C800-4345-BAE9-EE9FA65903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8" name="Graphic 185">
            <a:extLst>
              <a:ext uri="{FF2B5EF4-FFF2-40B4-BE49-F238E27FC236}">
                <a16:creationId xmlns:a16="http://schemas.microsoft.com/office/drawing/2014/main" id="{E6190A1E-5381-43C4-B058-7758339984D6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7E35469-0BEA-4E5E-955F-1AA300A62DE5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8F650BE-565E-4A52-8143-7A87700FC5F5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86A3F89-AA2A-44E5-915E-C47A069EB685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C57F514-AB27-4489-8D3C-01DD1025DDAD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141169F-1C39-4D04-AF32-D0D14D004B05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087465-759F-4895-8FC6-DD464FB91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1BA94-5DCA-4F19-960F-0FB2BD5EE85A}" type="datetime1">
              <a:rPr lang="en-US" smtClean="0"/>
              <a:t>4/10/24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F1AA18-D8A5-44D9-881C-522258ED5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1BA574-A76A-4F4C-8CBD-768278B66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793E083-ADC4-4391-83DD-781529A66110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996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1B666-D6BE-4FA8-9CF1-F15FD58B0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CE4B4A-DE64-4563-83CD-C40B1D681D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DA0314-0202-4E6D-8352-C28376A9C0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B56083-87B4-4603-B6FF-A9EB68E3E6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3708CF-F028-4917-A9CB-59BF5248A2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0" name="Graphic 185">
            <a:extLst>
              <a:ext uri="{FF2B5EF4-FFF2-40B4-BE49-F238E27FC236}">
                <a16:creationId xmlns:a16="http://schemas.microsoft.com/office/drawing/2014/main" id="{81B934BF-E239-47E1-93E9-EA3182162D21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3BBF177-5044-426A-93ED-64BDC84BF184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4270648-77F5-4D28-B691-DA57AA28FD73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086B770-2F70-4B7B-9525-286BBD63AD72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7DDC14D-7AE3-41CD-ADFC-A3601D4F9DF3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2181834-8401-4B66-85EE-1CBF57807DAB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433C091-3B62-4087-9A97-63BBE28CF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ED947-38D9-44AC-8B89-E79758333B77}" type="datetime1">
              <a:rPr lang="en-US" smtClean="0"/>
              <a:t>4/10/24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0710C3-2723-4847-BCAF-96D9FAE50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618B2C-95AC-4438-97FD-07ACF297B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6B0F5A7-6E8A-4BCD-8F1F-233ECD21B262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722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9CF7F-748D-4598-983E-96A2BE269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aphic 185">
            <a:extLst>
              <a:ext uri="{FF2B5EF4-FFF2-40B4-BE49-F238E27FC236}">
                <a16:creationId xmlns:a16="http://schemas.microsoft.com/office/drawing/2014/main" id="{DFD4D3BE-80D4-4E69-9C76-F0D8517DF690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0B6E97F-00E1-4372-8978-8BCBDC9026E6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C7651B7-7A30-4AFA-A4D7-0B0C5D2DDAAF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D2FC5CA-556B-4409-B084-34753A1F04E6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E63FB41-EE1F-4889-9096-3A38936330D5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DD19F3B-7B3E-4861-8FDA-D0116C96C16E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0A2C46-C908-4010-AAE2-9FA41B145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1E23F-BD3C-4F23-B116-2B758120C8AC}" type="datetime1">
              <a:rPr lang="en-US" smtClean="0"/>
              <a:t>4/10/24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CF5279-7D37-4D98-9A70-987C84F62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96FAD0-59EF-49AA-BBC6-A0EC184DD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76EB399-18D2-46D5-8757-35FCFF8EA80D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561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aphic 185">
            <a:extLst>
              <a:ext uri="{FF2B5EF4-FFF2-40B4-BE49-F238E27FC236}">
                <a16:creationId xmlns:a16="http://schemas.microsoft.com/office/drawing/2014/main" id="{773CCE17-EE0F-40E0-B7AE-CF7677B64709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0AC6C4E-6EA5-454A-AB84-8B94D8B585EC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4329338-925B-4677-BA6E-4357D37DB545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34C0A08-043F-4818-BA1D-BCC9F811A873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CB185DD-ED0D-4633-8098-95C4A6F177CC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AD50526-B611-40B6-BB45-AE82F0EF5992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08C302-4224-4668-8CAC-3267172A0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CFAA9-6D59-4D98-869E-ACBDB83B2CA4}" type="datetime1">
              <a:rPr lang="en-US" smtClean="0"/>
              <a:t>4/10/24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C8FC22-AEB6-4BAF-BF93-41A2C757C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2CA88A-5462-4F17-AFA0-52721ADDB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0CCC791-94D7-4BB8-9EDF-423CEA1F6215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726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6AC37-C5B5-462A-BE4A-E55CEBF2A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4B007F-32A8-4688-BBEF-4FCB99DF5E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F2E2EB-BF8A-44A4-8AE0-BD6C31B1D9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aphic 185">
            <a:extLst>
              <a:ext uri="{FF2B5EF4-FFF2-40B4-BE49-F238E27FC236}">
                <a16:creationId xmlns:a16="http://schemas.microsoft.com/office/drawing/2014/main" id="{FC9E188F-54C8-4547-9F8C-525712AD7DB6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99C4538-3939-47A9-A590-09FF21960653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541CA75-5D05-4996-A26D-CE0C909CD5F7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6305856-26BC-4BCC-BEF3-5E9CED941775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C69651C-AC37-4CD2-8367-19297D7E2389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3E9031B-BA8D-4D9D-9BB3-A16F7A80F854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9840A2-CF60-4C47-B955-E65BC451F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10804-27E3-430A-BB42-B831260DE39A}" type="datetime1">
              <a:rPr lang="en-US" smtClean="0"/>
              <a:t>4/10/24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79DC6E-CC55-47AB-A405-5FB7EE2D1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5D5E7D-EBA7-4DB0-8C78-7EB8A85FA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B051DE-636E-4B3C-9886-2055CE23E49A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974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1D355-3146-41D1-B7DC-20B8ACE39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D4AAFB-E8F8-4FD1-8C6A-ED2C3FAD50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51AF1-B16F-43B9-95CC-C17B570DEC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aphic 185">
            <a:extLst>
              <a:ext uri="{FF2B5EF4-FFF2-40B4-BE49-F238E27FC236}">
                <a16:creationId xmlns:a16="http://schemas.microsoft.com/office/drawing/2014/main" id="{C8B77273-9FF7-4B93-8385-AD09A5F86AE5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117A673-3729-4EAD-9E8C-52BEBF74B857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E8DB752-94CD-4A94-BDE3-DD285EB89F3F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2F8DDFC-E5CA-4F36-B2BE-BCE49D4F6C95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BB589AE-2F9C-4C83-8DC7-1205CB037525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AC9A2DE-3C9E-4CD0-8C7A-CC5F9F9942E4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8C8714-2467-4715-934E-6787C84F7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22DE3-3D1A-4D53-B9A6-6C7463B8C992}" type="datetime1">
              <a:rPr lang="en-US" smtClean="0"/>
              <a:t>4/10/24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6F13D6-03EC-4D31-8BB1-9FFDE3633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65D4DD-A2A4-4DF6-9527-E5F12FEB9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D202F3A-9FDE-4E11-B865-FBAEC415F880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544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33F5C3-CD4B-4472-B59A-49D460CB1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72236B-AB2C-4D6F-AE15-700992DA91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90F509-07BE-4446-8772-F44E09936B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cap="all" spc="100" baseline="0">
                <a:solidFill>
                  <a:schemeClr val="tx1">
                    <a:tint val="75000"/>
                  </a:schemeClr>
                </a:solidFill>
                <a:latin typeface="+mn-lt"/>
                <a:ea typeface="Source Sans Pro SemiBold" panose="020B0603030403020204" pitchFamily="34" charset="0"/>
              </a:defRPr>
            </a:lvl1pPr>
          </a:lstStyle>
          <a:p>
            <a:fld id="{5ECD8B30-1B71-45A1-8314-D59C86F581E1}" type="datetime1">
              <a:rPr lang="en-US" smtClean="0"/>
              <a:pPr/>
              <a:t>4/10/24</a:t>
            </a:fld>
            <a:endParaRPr lang="en-US" b="1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1B927E-3833-4F85-99B5-56B5F1E540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cap="all" spc="100" baseline="0">
                <a:solidFill>
                  <a:schemeClr val="tx1">
                    <a:tint val="75000"/>
                  </a:schemeClr>
                </a:solidFill>
                <a:latin typeface="+mn-lt"/>
                <a:ea typeface="Source Sans Pro SemiBold" panose="020B0603030403020204" pitchFamily="34" charset="0"/>
              </a:defRPr>
            </a:lvl1pPr>
          </a:lstStyle>
          <a:p>
            <a:r>
              <a:rPr lang="en-US" dirty="0"/>
              <a:t>Sample Footer Text</a:t>
            </a:r>
            <a:endParaRPr lang="en-US" b="1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28CB64-4E98-43DE-B543-7BE5B329DB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cap="all" spc="100" baseline="0">
                <a:solidFill>
                  <a:schemeClr val="tx1">
                    <a:tint val="75000"/>
                  </a:schemeClr>
                </a:solidFill>
                <a:latin typeface="+mn-lt"/>
                <a:ea typeface="Source Sans Pro SemiBold" panose="020B0603030403020204" pitchFamily="34" charset="0"/>
              </a:defRPr>
            </a:lvl1pPr>
          </a:lstStyle>
          <a:p>
            <a:fld id="{F3450C42-9A0B-4425-92C2-70FCF7C45734}" type="slidenum">
              <a:rPr lang="en-US" smtClean="0"/>
              <a:pPr/>
              <a:t>‹#›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32668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8" r:id="rId6"/>
    <p:sldLayoutId id="2147483693" r:id="rId7"/>
    <p:sldLayoutId id="2147483694" r:id="rId8"/>
    <p:sldLayoutId id="2147483695" r:id="rId9"/>
    <p:sldLayoutId id="2147483697" r:id="rId10"/>
    <p:sldLayoutId id="2147483696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player.vimeo.com/video/933128395?app_id=122963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player.vimeo.com/video/933129014?app_id=12296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B1D5CC7-31D1-4E22-A813-58A58E0DD1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567997C-1F1F-4881-B5BA-DD2B0C3E07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56624" y="901769"/>
            <a:ext cx="4970256" cy="3855397"/>
          </a:xfrm>
          <a:prstGeom prst="rect">
            <a:avLst/>
          </a:pr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970F45A-B7CD-4B32-95EF-849531E69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56624" y="901769"/>
            <a:ext cx="4970256" cy="3855397"/>
          </a:xfrm>
          <a:prstGeom prst="rect">
            <a:avLst/>
          </a:prstGeom>
          <a:solidFill>
            <a:schemeClr val="accent3">
              <a:alpha val="2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F8484A2-9B2C-4822-B096-6718E6CE41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871489" cy="4096327"/>
          </a:xfrm>
          <a:custGeom>
            <a:avLst/>
            <a:gdLst>
              <a:gd name="connsiteX0" fmla="*/ 2292284 w 3871489"/>
              <a:gd name="connsiteY0" fmla="*/ 0 h 4096327"/>
              <a:gd name="connsiteX1" fmla="*/ 3500914 w 3871489"/>
              <a:gd name="connsiteY1" fmla="*/ 0 h 4096327"/>
              <a:gd name="connsiteX2" fmla="*/ 3542229 w 3871489"/>
              <a:gd name="connsiteY2" fmla="*/ 68006 h 4096327"/>
              <a:gd name="connsiteX3" fmla="*/ 3871489 w 3871489"/>
              <a:gd name="connsiteY3" fmla="*/ 1368323 h 4096327"/>
              <a:gd name="connsiteX4" fmla="*/ 1143485 w 3871489"/>
              <a:gd name="connsiteY4" fmla="*/ 4096327 h 4096327"/>
              <a:gd name="connsiteX5" fmla="*/ 81633 w 3871489"/>
              <a:gd name="connsiteY5" fmla="*/ 3881944 h 4096327"/>
              <a:gd name="connsiteX6" fmla="*/ 0 w 3871489"/>
              <a:gd name="connsiteY6" fmla="*/ 3842618 h 4096327"/>
              <a:gd name="connsiteX7" fmla="*/ 0 w 3871489"/>
              <a:gd name="connsiteY7" fmla="*/ 2741475 h 4096327"/>
              <a:gd name="connsiteX8" fmla="*/ 6615 w 3871489"/>
              <a:gd name="connsiteY8" fmla="*/ 2747487 h 4096327"/>
              <a:gd name="connsiteX9" fmla="*/ 1143485 w 3871489"/>
              <a:gd name="connsiteY9" fmla="*/ 3155655 h 4096327"/>
              <a:gd name="connsiteX10" fmla="*/ 2930817 w 3871489"/>
              <a:gd name="connsiteY10" fmla="*/ 1368323 h 4096327"/>
              <a:gd name="connsiteX11" fmla="*/ 2407287 w 3871489"/>
              <a:gd name="connsiteY11" fmla="*/ 104524 h 4096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71489" h="4096327">
                <a:moveTo>
                  <a:pt x="2292284" y="0"/>
                </a:moveTo>
                <a:lnTo>
                  <a:pt x="3500914" y="0"/>
                </a:lnTo>
                <a:lnTo>
                  <a:pt x="3542229" y="68006"/>
                </a:lnTo>
                <a:cubicBezTo>
                  <a:pt x="3752213" y="454545"/>
                  <a:pt x="3871489" y="897507"/>
                  <a:pt x="3871489" y="1368323"/>
                </a:cubicBezTo>
                <a:cubicBezTo>
                  <a:pt x="3871489" y="2874936"/>
                  <a:pt x="2650098" y="4096327"/>
                  <a:pt x="1143485" y="4096327"/>
                </a:cubicBezTo>
                <a:cubicBezTo>
                  <a:pt x="766832" y="4096327"/>
                  <a:pt x="408006" y="4019990"/>
                  <a:pt x="81633" y="3881944"/>
                </a:cubicBezTo>
                <a:lnTo>
                  <a:pt x="0" y="3842618"/>
                </a:lnTo>
                <a:lnTo>
                  <a:pt x="0" y="2741475"/>
                </a:lnTo>
                <a:lnTo>
                  <a:pt x="6615" y="2747487"/>
                </a:lnTo>
                <a:cubicBezTo>
                  <a:pt x="315579" y="3002472"/>
                  <a:pt x="711663" y="3155655"/>
                  <a:pt x="1143485" y="3155655"/>
                </a:cubicBezTo>
                <a:cubicBezTo>
                  <a:pt x="2130515" y="3155655"/>
                  <a:pt x="2930817" y="2355353"/>
                  <a:pt x="2930817" y="1368323"/>
                </a:cubicBezTo>
                <a:cubicBezTo>
                  <a:pt x="2930817" y="874812"/>
                  <a:pt x="2730741" y="427979"/>
                  <a:pt x="2407287" y="104524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8D39B85-7449-406D-9486-2E01E9362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871489" cy="4096327"/>
          </a:xfrm>
          <a:custGeom>
            <a:avLst/>
            <a:gdLst>
              <a:gd name="connsiteX0" fmla="*/ 2292284 w 3871489"/>
              <a:gd name="connsiteY0" fmla="*/ 0 h 4096327"/>
              <a:gd name="connsiteX1" fmla="*/ 3500914 w 3871489"/>
              <a:gd name="connsiteY1" fmla="*/ 0 h 4096327"/>
              <a:gd name="connsiteX2" fmla="*/ 3542229 w 3871489"/>
              <a:gd name="connsiteY2" fmla="*/ 68006 h 4096327"/>
              <a:gd name="connsiteX3" fmla="*/ 3871489 w 3871489"/>
              <a:gd name="connsiteY3" fmla="*/ 1368323 h 4096327"/>
              <a:gd name="connsiteX4" fmla="*/ 1143485 w 3871489"/>
              <a:gd name="connsiteY4" fmla="*/ 4096327 h 4096327"/>
              <a:gd name="connsiteX5" fmla="*/ 81633 w 3871489"/>
              <a:gd name="connsiteY5" fmla="*/ 3881944 h 4096327"/>
              <a:gd name="connsiteX6" fmla="*/ 0 w 3871489"/>
              <a:gd name="connsiteY6" fmla="*/ 3842618 h 4096327"/>
              <a:gd name="connsiteX7" fmla="*/ 0 w 3871489"/>
              <a:gd name="connsiteY7" fmla="*/ 2741475 h 4096327"/>
              <a:gd name="connsiteX8" fmla="*/ 6615 w 3871489"/>
              <a:gd name="connsiteY8" fmla="*/ 2747487 h 4096327"/>
              <a:gd name="connsiteX9" fmla="*/ 1143485 w 3871489"/>
              <a:gd name="connsiteY9" fmla="*/ 3155655 h 4096327"/>
              <a:gd name="connsiteX10" fmla="*/ 2930817 w 3871489"/>
              <a:gd name="connsiteY10" fmla="*/ 1368323 h 4096327"/>
              <a:gd name="connsiteX11" fmla="*/ 2407287 w 3871489"/>
              <a:gd name="connsiteY11" fmla="*/ 104524 h 4096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71489" h="4096327">
                <a:moveTo>
                  <a:pt x="2292284" y="0"/>
                </a:moveTo>
                <a:lnTo>
                  <a:pt x="3500914" y="0"/>
                </a:lnTo>
                <a:lnTo>
                  <a:pt x="3542229" y="68006"/>
                </a:lnTo>
                <a:cubicBezTo>
                  <a:pt x="3752213" y="454545"/>
                  <a:pt x="3871489" y="897507"/>
                  <a:pt x="3871489" y="1368323"/>
                </a:cubicBezTo>
                <a:cubicBezTo>
                  <a:pt x="3871489" y="2874936"/>
                  <a:pt x="2650098" y="4096327"/>
                  <a:pt x="1143485" y="4096327"/>
                </a:cubicBezTo>
                <a:cubicBezTo>
                  <a:pt x="766832" y="4096327"/>
                  <a:pt x="408006" y="4019990"/>
                  <a:pt x="81633" y="3881944"/>
                </a:cubicBezTo>
                <a:lnTo>
                  <a:pt x="0" y="3842618"/>
                </a:lnTo>
                <a:lnTo>
                  <a:pt x="0" y="2741475"/>
                </a:lnTo>
                <a:lnTo>
                  <a:pt x="6615" y="2747487"/>
                </a:lnTo>
                <a:cubicBezTo>
                  <a:pt x="315579" y="3002472"/>
                  <a:pt x="711663" y="3155655"/>
                  <a:pt x="1143485" y="3155655"/>
                </a:cubicBezTo>
                <a:cubicBezTo>
                  <a:pt x="2130515" y="3155655"/>
                  <a:pt x="2930817" y="2355353"/>
                  <a:pt x="2930817" y="1368323"/>
                </a:cubicBezTo>
                <a:cubicBezTo>
                  <a:pt x="2930817" y="874812"/>
                  <a:pt x="2730741" y="427979"/>
                  <a:pt x="2407287" y="104524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12638833-5608-4FD5-A4EB-58F1A95D9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396898"/>
            <a:ext cx="1861854" cy="277779"/>
          </a:xfrm>
          <a:custGeom>
            <a:avLst/>
            <a:gdLst>
              <a:gd name="connsiteX0" fmla="*/ 180458 w 1861854"/>
              <a:gd name="connsiteY0" fmla="*/ 0 h 277779"/>
              <a:gd name="connsiteX1" fmla="*/ 419222 w 1861854"/>
              <a:gd name="connsiteY1" fmla="*/ 238761 h 277779"/>
              <a:gd name="connsiteX2" fmla="*/ 657984 w 1861854"/>
              <a:gd name="connsiteY2" fmla="*/ 0 h 277779"/>
              <a:gd name="connsiteX3" fmla="*/ 896745 w 1861854"/>
              <a:gd name="connsiteY3" fmla="*/ 238761 h 277779"/>
              <a:gd name="connsiteX4" fmla="*/ 1135754 w 1861854"/>
              <a:gd name="connsiteY4" fmla="*/ 0 h 277779"/>
              <a:gd name="connsiteX5" fmla="*/ 1374516 w 1861854"/>
              <a:gd name="connsiteY5" fmla="*/ 238761 h 277779"/>
              <a:gd name="connsiteX6" fmla="*/ 1613277 w 1861854"/>
              <a:gd name="connsiteY6" fmla="*/ 0 h 277779"/>
              <a:gd name="connsiteX7" fmla="*/ 1861854 w 1861854"/>
              <a:gd name="connsiteY7" fmla="*/ 248577 h 277779"/>
              <a:gd name="connsiteX8" fmla="*/ 1842470 w 1861854"/>
              <a:gd name="connsiteY8" fmla="*/ 267963 h 277779"/>
              <a:gd name="connsiteX9" fmla="*/ 1613277 w 1861854"/>
              <a:gd name="connsiteY9" fmla="*/ 39017 h 277779"/>
              <a:gd name="connsiteX10" fmla="*/ 1374516 w 1861854"/>
              <a:gd name="connsiteY10" fmla="*/ 277779 h 277779"/>
              <a:gd name="connsiteX11" fmla="*/ 1135754 w 1861854"/>
              <a:gd name="connsiteY11" fmla="*/ 39017 h 277779"/>
              <a:gd name="connsiteX12" fmla="*/ 896745 w 1861854"/>
              <a:gd name="connsiteY12" fmla="*/ 277779 h 277779"/>
              <a:gd name="connsiteX13" fmla="*/ 657984 w 1861854"/>
              <a:gd name="connsiteY13" fmla="*/ 39017 h 277779"/>
              <a:gd name="connsiteX14" fmla="*/ 419222 w 1861854"/>
              <a:gd name="connsiteY14" fmla="*/ 277779 h 277779"/>
              <a:gd name="connsiteX15" fmla="*/ 180458 w 1861854"/>
              <a:gd name="connsiteY15" fmla="*/ 39017 h 277779"/>
              <a:gd name="connsiteX16" fmla="*/ 0 w 1861854"/>
              <a:gd name="connsiteY16" fmla="*/ 219283 h 277779"/>
              <a:gd name="connsiteX17" fmla="*/ 0 w 1861854"/>
              <a:gd name="connsiteY17" fmla="*/ 180458 h 277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861854" h="277779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7963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283"/>
                </a:lnTo>
                <a:lnTo>
                  <a:pt x="0" y="180458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20896541-5597-4AC1-A368-BD8251506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836633"/>
            <a:ext cx="1861854" cy="277779"/>
          </a:xfrm>
          <a:custGeom>
            <a:avLst/>
            <a:gdLst>
              <a:gd name="connsiteX0" fmla="*/ 180458 w 1861854"/>
              <a:gd name="connsiteY0" fmla="*/ 0 h 277779"/>
              <a:gd name="connsiteX1" fmla="*/ 419222 w 1861854"/>
              <a:gd name="connsiteY1" fmla="*/ 238761 h 277779"/>
              <a:gd name="connsiteX2" fmla="*/ 657984 w 1861854"/>
              <a:gd name="connsiteY2" fmla="*/ 0 h 277779"/>
              <a:gd name="connsiteX3" fmla="*/ 896745 w 1861854"/>
              <a:gd name="connsiteY3" fmla="*/ 238761 h 277779"/>
              <a:gd name="connsiteX4" fmla="*/ 1135754 w 1861854"/>
              <a:gd name="connsiteY4" fmla="*/ 0 h 277779"/>
              <a:gd name="connsiteX5" fmla="*/ 1374516 w 1861854"/>
              <a:gd name="connsiteY5" fmla="*/ 238761 h 277779"/>
              <a:gd name="connsiteX6" fmla="*/ 1613277 w 1861854"/>
              <a:gd name="connsiteY6" fmla="*/ 0 h 277779"/>
              <a:gd name="connsiteX7" fmla="*/ 1861854 w 1861854"/>
              <a:gd name="connsiteY7" fmla="*/ 248577 h 277779"/>
              <a:gd name="connsiteX8" fmla="*/ 1842470 w 1861854"/>
              <a:gd name="connsiteY8" fmla="*/ 268208 h 277779"/>
              <a:gd name="connsiteX9" fmla="*/ 1613277 w 1861854"/>
              <a:gd name="connsiteY9" fmla="*/ 39017 h 277779"/>
              <a:gd name="connsiteX10" fmla="*/ 1374516 w 1861854"/>
              <a:gd name="connsiteY10" fmla="*/ 277779 h 277779"/>
              <a:gd name="connsiteX11" fmla="*/ 1135754 w 1861854"/>
              <a:gd name="connsiteY11" fmla="*/ 39017 h 277779"/>
              <a:gd name="connsiteX12" fmla="*/ 896745 w 1861854"/>
              <a:gd name="connsiteY12" fmla="*/ 277779 h 277779"/>
              <a:gd name="connsiteX13" fmla="*/ 657984 w 1861854"/>
              <a:gd name="connsiteY13" fmla="*/ 39017 h 277779"/>
              <a:gd name="connsiteX14" fmla="*/ 419222 w 1861854"/>
              <a:gd name="connsiteY14" fmla="*/ 277779 h 277779"/>
              <a:gd name="connsiteX15" fmla="*/ 180458 w 1861854"/>
              <a:gd name="connsiteY15" fmla="*/ 39017 h 277779"/>
              <a:gd name="connsiteX16" fmla="*/ 0 w 1861854"/>
              <a:gd name="connsiteY16" fmla="*/ 219475 h 277779"/>
              <a:gd name="connsiteX17" fmla="*/ 0 w 1861854"/>
              <a:gd name="connsiteY17" fmla="*/ 180458 h 277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861854" h="277779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8208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475"/>
                </a:lnTo>
                <a:lnTo>
                  <a:pt x="0" y="180458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525295DF-CC03-4EFE-BCB0-908091ACCB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49229" y="798986"/>
            <a:ext cx="4970256" cy="3855397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7697FC-399E-E5EC-6AF7-4612F348BB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69427" y="982020"/>
            <a:ext cx="4184101" cy="2577893"/>
          </a:xfrm>
        </p:spPr>
        <p:txBody>
          <a:bodyPr>
            <a:normAutofit/>
          </a:bodyPr>
          <a:lstStyle/>
          <a:p>
            <a:r>
              <a:rPr lang="en-US" dirty="0"/>
              <a:t>Lesson 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3BEDA-AF18-27FA-4597-B2283B57EA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69427" y="3651989"/>
            <a:ext cx="4184101" cy="809693"/>
          </a:xfrm>
        </p:spPr>
        <p:txBody>
          <a:bodyPr>
            <a:normAutofit/>
          </a:bodyPr>
          <a:lstStyle/>
          <a:p>
            <a:r>
              <a:rPr lang="en-US" dirty="0"/>
              <a:t>Yates Hoist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BEF0CF7B-B7C5-4388-80C3-83B1D2759D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66115" y="3453761"/>
            <a:ext cx="319941" cy="319941"/>
          </a:xfrm>
          <a:prstGeom prst="ellipse">
            <a:avLst/>
          </a:pr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E46289A-A61F-440B-9FDE-5ECDF9DD7B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66115" y="3453761"/>
            <a:ext cx="319941" cy="319941"/>
          </a:xfrm>
          <a:prstGeom prst="ellipse">
            <a:avLst/>
          </a:prstGeom>
          <a:solidFill>
            <a:schemeClr val="accent3">
              <a:alpha val="2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 descr="Colorful smoke">
            <a:extLst>
              <a:ext uri="{FF2B5EF4-FFF2-40B4-BE49-F238E27FC236}">
                <a16:creationId xmlns:a16="http://schemas.microsoft.com/office/drawing/2014/main" id="{71FC32EE-51FF-1E1E-67FF-E787BBB47A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8227" y="1288650"/>
            <a:ext cx="2881721" cy="2161291"/>
          </a:xfrm>
          <a:prstGeom prst="rect">
            <a:avLst/>
          </a:prstGeom>
        </p:spPr>
      </p:pic>
      <p:sp>
        <p:nvSpPr>
          <p:cNvPr id="30" name="Graphic 212">
            <a:extLst>
              <a:ext uri="{FF2B5EF4-FFF2-40B4-BE49-F238E27FC236}">
                <a16:creationId xmlns:a16="http://schemas.microsoft.com/office/drawing/2014/main" id="{DD8EBB1F-14FA-4F51-A5D2-56C3EFB37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68714" y="982020"/>
            <a:ext cx="622472" cy="622472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32" name="Graphic 212">
            <a:extLst>
              <a:ext uri="{FF2B5EF4-FFF2-40B4-BE49-F238E27FC236}">
                <a16:creationId xmlns:a16="http://schemas.microsoft.com/office/drawing/2014/main" id="{808A01CC-0F77-401A-8A7C-C9811B109C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68714" y="982020"/>
            <a:ext cx="622472" cy="622472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6D1BD83D-C3F0-438D-A050-E5C5E0AE9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83019" y="4738591"/>
            <a:ext cx="2208981" cy="2119409"/>
          </a:xfrm>
          <a:custGeom>
            <a:avLst/>
            <a:gdLst>
              <a:gd name="connsiteX0" fmla="*/ 2473947 w 3432581"/>
              <a:gd name="connsiteY0" fmla="*/ 0 h 3293393"/>
              <a:gd name="connsiteX1" fmla="*/ 3209623 w 3432581"/>
              <a:gd name="connsiteY1" fmla="*/ 111224 h 3293393"/>
              <a:gd name="connsiteX2" fmla="*/ 3432581 w 3432581"/>
              <a:gd name="connsiteY2" fmla="*/ 192828 h 3293393"/>
              <a:gd name="connsiteX3" fmla="*/ 3432581 w 3432581"/>
              <a:gd name="connsiteY3" fmla="*/ 3293393 h 3293393"/>
              <a:gd name="connsiteX4" fmla="*/ 141884 w 3432581"/>
              <a:gd name="connsiteY4" fmla="*/ 3293393 h 3293393"/>
              <a:gd name="connsiteX5" fmla="*/ 111224 w 3432581"/>
              <a:gd name="connsiteY5" fmla="*/ 3209623 h 3293393"/>
              <a:gd name="connsiteX6" fmla="*/ 0 w 3432581"/>
              <a:gd name="connsiteY6" fmla="*/ 2473947 h 3293393"/>
              <a:gd name="connsiteX7" fmla="*/ 2473947 w 3432581"/>
              <a:gd name="connsiteY7" fmla="*/ 0 h 329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2581" h="3293393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4AFCA83-2AFA-4A6A-B027-FD819DB0E7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83019" y="4738591"/>
            <a:ext cx="2208981" cy="2119409"/>
          </a:xfrm>
          <a:custGeom>
            <a:avLst/>
            <a:gdLst>
              <a:gd name="connsiteX0" fmla="*/ 2473947 w 3432581"/>
              <a:gd name="connsiteY0" fmla="*/ 0 h 3293393"/>
              <a:gd name="connsiteX1" fmla="*/ 3209623 w 3432581"/>
              <a:gd name="connsiteY1" fmla="*/ 111224 h 3293393"/>
              <a:gd name="connsiteX2" fmla="*/ 3432581 w 3432581"/>
              <a:gd name="connsiteY2" fmla="*/ 192828 h 3293393"/>
              <a:gd name="connsiteX3" fmla="*/ 3432581 w 3432581"/>
              <a:gd name="connsiteY3" fmla="*/ 3293393 h 3293393"/>
              <a:gd name="connsiteX4" fmla="*/ 141884 w 3432581"/>
              <a:gd name="connsiteY4" fmla="*/ 3293393 h 3293393"/>
              <a:gd name="connsiteX5" fmla="*/ 111224 w 3432581"/>
              <a:gd name="connsiteY5" fmla="*/ 3209623 h 3293393"/>
              <a:gd name="connsiteX6" fmla="*/ 0 w 3432581"/>
              <a:gd name="connsiteY6" fmla="*/ 2473947 h 3293393"/>
              <a:gd name="connsiteX7" fmla="*/ 2473947 w 3432581"/>
              <a:gd name="connsiteY7" fmla="*/ 0 h 329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2581" h="3293393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chemeClr val="accent3">
              <a:alpha val="2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38" name="Graphic 185">
            <a:extLst>
              <a:ext uri="{FF2B5EF4-FFF2-40B4-BE49-F238E27FC236}">
                <a16:creationId xmlns:a16="http://schemas.microsoft.com/office/drawing/2014/main" id="{071E3174-0472-4CE6-861A-9A6178A628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343487" y="5662437"/>
            <a:ext cx="1054466" cy="469689"/>
            <a:chOff x="9841624" y="4115729"/>
            <a:chExt cx="602169" cy="268223"/>
          </a:xfrm>
          <a:solidFill>
            <a:schemeClr val="tx1"/>
          </a:solidFill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4B388F6-08B6-454A-B322-B8DDFF18E4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18166392-5CEC-45E1-8E52-4BF9B33490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81E81D8-F936-48FA-8C92-771BA9ECA4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92716ED-E84A-43FF-90B5-11CA9E49C2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1E37CAB5-46A7-4FF2-8FA0-1152E9F708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5" name="Picture 4" descr="Colorful smoke">
            <a:extLst>
              <a:ext uri="{FF2B5EF4-FFF2-40B4-BE49-F238E27FC236}">
                <a16:creationId xmlns:a16="http://schemas.microsoft.com/office/drawing/2014/main" id="{2556F6C1-0E09-6994-00EC-F116E4DD51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8227" y="3637004"/>
            <a:ext cx="2881721" cy="2161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175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 Media 3" descr="Yates Hoist">
            <a:hlinkClick r:id="" action="ppaction://media"/>
            <a:extLst>
              <a:ext uri="{FF2B5EF4-FFF2-40B4-BE49-F238E27FC236}">
                <a16:creationId xmlns:a16="http://schemas.microsoft.com/office/drawing/2014/main" id="{83B3D068-8CFD-B71D-C542-7921E5DEFFBE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955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 Media 3" descr="winding rope_YatesHoist">
            <a:hlinkClick r:id="" action="ppaction://media"/>
            <a:extLst>
              <a:ext uri="{FF2B5EF4-FFF2-40B4-BE49-F238E27FC236}">
                <a16:creationId xmlns:a16="http://schemas.microsoft.com/office/drawing/2014/main" id="{23C8A6BB-15C7-97A4-F1D8-16B88B97E8CC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6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945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unkyShapesDarkVTI">
  <a:themeElements>
    <a:clrScheme name="Custom 4">
      <a:dk1>
        <a:srgbClr val="FFFFFF"/>
      </a:dk1>
      <a:lt1>
        <a:srgbClr val="000000"/>
      </a:lt1>
      <a:dk2>
        <a:srgbClr val="F3FFF8"/>
      </a:dk2>
      <a:lt2>
        <a:srgbClr val="2D2D2D"/>
      </a:lt2>
      <a:accent1>
        <a:srgbClr val="FF80BD"/>
      </a:accent1>
      <a:accent2>
        <a:srgbClr val="1EB9D3"/>
      </a:accent2>
      <a:accent3>
        <a:srgbClr val="21C46B"/>
      </a:accent3>
      <a:accent4>
        <a:srgbClr val="EA9600"/>
      </a:accent4>
      <a:accent5>
        <a:srgbClr val="F43B56"/>
      </a:accent5>
      <a:accent6>
        <a:srgbClr val="4B56E8"/>
      </a:accent6>
      <a:hlink>
        <a:srgbClr val="8F61FF"/>
      </a:hlink>
      <a:folHlink>
        <a:srgbClr val="F900A0"/>
      </a:folHlink>
    </a:clrScheme>
    <a:fontScheme name="Source Sans Pro">
      <a:majorFont>
        <a:latin typeface="Source Sans Pro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unkyShapesDarkVTI" id="{84637DF0-7D2D-4F20-816C-4D6C45F3FAF2}" vid="{0EF594EE-C33F-480F-80E7-D4F74C1C30E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4</Words>
  <Application>Microsoft Macintosh PowerPoint</Application>
  <PresentationFormat>Widescreen</PresentationFormat>
  <Paragraphs>2</Paragraphs>
  <Slides>3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Source Sans Pro</vt:lpstr>
      <vt:lpstr>FunkyShapesDarkVTI</vt:lpstr>
      <vt:lpstr>Lesson 4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4</dc:title>
  <dc:creator>Julie Dahl</dc:creator>
  <cp:lastModifiedBy>Julie Dahl</cp:lastModifiedBy>
  <cp:revision>6</cp:revision>
  <dcterms:created xsi:type="dcterms:W3CDTF">2024-03-06T22:25:51Z</dcterms:created>
  <dcterms:modified xsi:type="dcterms:W3CDTF">2024-04-11T03:35:22Z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39956512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S10.2.0</vt:lpwstr>
  </property>
</Properties>
</file>